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61" r:id="rId2"/>
    <p:sldId id="256" r:id="rId3"/>
    <p:sldId id="258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0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46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9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68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6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5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4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7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3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3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8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0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2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4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The Hope of Israel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Psalm 83, Romans 8</a:t>
            </a:r>
          </a:p>
        </p:txBody>
      </p:sp>
    </p:spTree>
    <p:extLst>
      <p:ext uri="{BB962C8B-B14F-4D97-AF65-F5344CB8AC3E}">
        <p14:creationId xmlns:p14="http://schemas.microsoft.com/office/powerpoint/2010/main" val="303983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696" y="0"/>
            <a:ext cx="8415031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2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57" y="76335"/>
            <a:ext cx="11875478" cy="59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4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889" y="1"/>
            <a:ext cx="4853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9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94"/>
            <a:ext cx="12192000" cy="68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74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42945</TotalTime>
  <Words>9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The Hope of Israel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Messiah:  Family Matters</dc:title>
  <dc:creator>Christopher Keefer</dc:creator>
  <cp:lastModifiedBy>Marshall Taylor</cp:lastModifiedBy>
  <cp:revision>13</cp:revision>
  <dcterms:created xsi:type="dcterms:W3CDTF">2016-12-04T14:05:37Z</dcterms:created>
  <dcterms:modified xsi:type="dcterms:W3CDTF">2017-01-15T16:55:09Z</dcterms:modified>
</cp:coreProperties>
</file>